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9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5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3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6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9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4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3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6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7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7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0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acs.aa.ufl.edu/Data/Sites/21/media/resources/compliance-assist-annual-data-reporting-unit~college-goals.pdf" TargetMode="External"/><Relationship Id="rId2" Type="http://schemas.openxmlformats.org/officeDocument/2006/relationships/hyperlink" Target="http://sacs.aa.ufl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gater@aa.ufl.edu" TargetMode="External"/><Relationship Id="rId2" Type="http://schemas.openxmlformats.org/officeDocument/2006/relationships/hyperlink" Target="mailto:tbrophy@aa.ufl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800" dirty="0" smtClean="0"/>
              <a:t>SACSCOC Coordinators Meeting</a:t>
            </a:r>
            <a:br>
              <a:rPr lang="en-US" sz="4800" dirty="0" smtClean="0"/>
            </a:br>
            <a:r>
              <a:rPr lang="en-US" sz="4800" i="1" dirty="0" smtClean="0"/>
              <a:t>Administrative Units</a:t>
            </a:r>
            <a:endParaRPr lang="en-U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659" y="4670245"/>
            <a:ext cx="6549082" cy="11621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September 14, 2015</a:t>
            </a:r>
          </a:p>
          <a:p>
            <a:r>
              <a:rPr lang="en-US" dirty="0" smtClean="0"/>
              <a:t>Timothy Brophy, Director, Institutional Assessment</a:t>
            </a:r>
          </a:p>
          <a:p>
            <a:r>
              <a:rPr lang="en-US" dirty="0" smtClean="0"/>
              <a:t>Cheryl Gater, Assistant Provost and 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Data Entry for 2014-15</a:t>
            </a:r>
          </a:p>
          <a:p>
            <a:pPr lvl="1"/>
            <a:r>
              <a:rPr lang="en-US" sz="2400" dirty="0" smtClean="0"/>
              <a:t>Compliance Assist Data Entry Guide</a:t>
            </a:r>
          </a:p>
          <a:p>
            <a:pPr lvl="1"/>
            <a:r>
              <a:rPr lang="en-US" sz="2400" dirty="0" smtClean="0"/>
              <a:t>Components of Results and Evaluation and Actions for Improvement</a:t>
            </a:r>
          </a:p>
          <a:p>
            <a:r>
              <a:rPr lang="en-US" sz="2800" dirty="0" smtClean="0"/>
              <a:t>General Information Updates</a:t>
            </a:r>
          </a:p>
          <a:p>
            <a:r>
              <a:rPr lang="en-US" sz="2800" dirty="0" smtClean="0"/>
              <a:t>Questions and 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5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Assist Data Entry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Step by step instructions for completing the data entry requirements by October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deadline</a:t>
            </a:r>
          </a:p>
          <a:p>
            <a:pPr lvl="1"/>
            <a:r>
              <a:rPr lang="en-US" sz="2000" dirty="0" smtClean="0"/>
              <a:t>Available online </a:t>
            </a:r>
            <a:r>
              <a:rPr lang="en-US" sz="2000" dirty="0"/>
              <a:t>at </a:t>
            </a:r>
            <a:r>
              <a:rPr lang="en-US" sz="2000" dirty="0">
                <a:hlinkClick r:id="rId2"/>
              </a:rPr>
              <a:t>http://sacs.aa.ufl.edu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&gt; Resources &gt; Compliance Assist &gt; Instructions Guides &gt; Annual Data Reporting &gt; </a:t>
            </a:r>
            <a:r>
              <a:rPr lang="en-US" sz="2000" dirty="0" smtClean="0">
                <a:hlinkClick r:id="rId3"/>
              </a:rPr>
              <a:t>Colleges and Administrative Units</a:t>
            </a:r>
            <a:endParaRPr lang="en-US" sz="2000" dirty="0" smtClean="0"/>
          </a:p>
          <a:p>
            <a:pPr lvl="1"/>
            <a:r>
              <a:rPr lang="en-US" sz="2000" dirty="0" smtClean="0"/>
              <a:t>Important notes:  </a:t>
            </a:r>
          </a:p>
          <a:p>
            <a:pPr lvl="2"/>
            <a:r>
              <a:rPr lang="en-US" sz="1800" dirty="0" smtClean="0"/>
              <a:t>Edit your filter to reflect </a:t>
            </a:r>
            <a:r>
              <a:rPr lang="en-US" sz="1800" b="1" dirty="0" smtClean="0"/>
              <a:t>2014-15</a:t>
            </a:r>
          </a:p>
          <a:p>
            <a:pPr lvl="2"/>
            <a:r>
              <a:rPr lang="en-US" sz="1800" dirty="0" smtClean="0"/>
              <a:t>Be sure to select the “</a:t>
            </a:r>
            <a:r>
              <a:rPr lang="en-US" sz="1800" b="1" dirty="0" smtClean="0"/>
              <a:t>Edit</a:t>
            </a:r>
            <a:r>
              <a:rPr lang="en-US" sz="1800" dirty="0" smtClean="0"/>
              <a:t>” tab to update the fields</a:t>
            </a:r>
          </a:p>
          <a:p>
            <a:pPr marL="50292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85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Assist Data Entry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Updating </a:t>
            </a:r>
            <a:r>
              <a:rPr lang="en-US" sz="2400" b="1" dirty="0" smtClean="0"/>
              <a:t>two</a:t>
            </a:r>
            <a:r>
              <a:rPr lang="en-US" sz="2400" dirty="0" smtClean="0"/>
              <a:t> fields only for each college-level Goal</a:t>
            </a:r>
          </a:p>
          <a:p>
            <a:pPr lvl="1"/>
            <a:r>
              <a:rPr lang="en-US" sz="2200" dirty="0" smtClean="0"/>
              <a:t>Results and Evaluation</a:t>
            </a:r>
          </a:p>
          <a:p>
            <a:pPr lvl="1"/>
            <a:r>
              <a:rPr lang="en-US" sz="2200" dirty="0" smtClean="0"/>
              <a:t>Actions for Improvement</a:t>
            </a:r>
          </a:p>
          <a:p>
            <a:pPr lvl="1"/>
            <a:r>
              <a:rPr lang="en-US" sz="2200" dirty="0" smtClean="0"/>
              <a:t>Found in Unit/College Plans for each college</a:t>
            </a:r>
          </a:p>
        </p:txBody>
      </p:sp>
    </p:spTree>
    <p:extLst>
      <p:ext uri="{BB962C8B-B14F-4D97-AF65-F5344CB8AC3E}">
        <p14:creationId xmlns:p14="http://schemas.microsoft.com/office/powerpoint/2010/main" val="31785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31089" cy="4601183"/>
          </a:xfrm>
        </p:spPr>
        <p:txBody>
          <a:bodyPr/>
          <a:lstStyle/>
          <a:p>
            <a:r>
              <a:rPr lang="en-US" dirty="0" smtClean="0"/>
              <a:t>Components of Results and Evaluation/ Actions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396" y="864108"/>
            <a:ext cx="6203090" cy="5120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Unit Goals – </a:t>
            </a:r>
            <a:r>
              <a:rPr lang="en-US" sz="2400" b="1" dirty="0" smtClean="0"/>
              <a:t>Results and Evaluation</a:t>
            </a:r>
          </a:p>
          <a:p>
            <a:pPr lvl="1"/>
            <a:r>
              <a:rPr lang="en-US" sz="2000" dirty="0"/>
              <a:t>Briefly state your results in a narrative format.</a:t>
            </a:r>
          </a:p>
          <a:p>
            <a:pPr lvl="1"/>
            <a:r>
              <a:rPr lang="en-US" sz="2000" dirty="0"/>
              <a:t>Include or attach the data you collected in summary form.</a:t>
            </a:r>
          </a:p>
          <a:p>
            <a:pPr lvl="1"/>
            <a:endParaRPr lang="en-US" sz="2200" dirty="0" smtClean="0"/>
          </a:p>
          <a:p>
            <a:r>
              <a:rPr lang="en-US" sz="2400" dirty="0" smtClean="0"/>
              <a:t>Unit Goals – </a:t>
            </a:r>
            <a:r>
              <a:rPr lang="en-US" sz="2400" b="1" dirty="0" smtClean="0"/>
              <a:t>Actions for Improvement</a:t>
            </a:r>
          </a:p>
          <a:p>
            <a:pPr lvl="1"/>
            <a:r>
              <a:rPr lang="en-US" sz="2000" dirty="0"/>
              <a:t>State who reviewed the results.</a:t>
            </a:r>
          </a:p>
          <a:p>
            <a:pPr lvl="1"/>
            <a:r>
              <a:rPr lang="en-US" sz="2000" dirty="0"/>
              <a:t>Refer to the results that were reviewed.</a:t>
            </a:r>
          </a:p>
          <a:p>
            <a:pPr lvl="1"/>
            <a:r>
              <a:rPr lang="en-US" sz="2000" dirty="0"/>
              <a:t>State actions taken in past tense.  For example, </a:t>
            </a:r>
          </a:p>
          <a:p>
            <a:pPr lvl="2"/>
            <a:r>
              <a:rPr lang="en-US" sz="2000" dirty="0"/>
              <a:t>“Based on our review, we decided to…”</a:t>
            </a:r>
          </a:p>
          <a:p>
            <a:pPr lvl="2"/>
            <a:r>
              <a:rPr lang="en-US" sz="2000" dirty="0"/>
              <a:t>“Our results led us to modify our goal to…”</a:t>
            </a:r>
          </a:p>
          <a:p>
            <a:pPr lvl="2"/>
            <a:r>
              <a:rPr lang="en-US" sz="2000" dirty="0"/>
              <a:t>“We developed a new measure for this long term goal based on our review</a:t>
            </a:r>
            <a:r>
              <a:rPr lang="en-US" sz="2000" dirty="0" smtClean="0"/>
              <a:t>…”</a:t>
            </a:r>
            <a:endParaRPr lang="en-US" sz="20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787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Continuous </a:t>
            </a:r>
            <a:r>
              <a:rPr lang="en-US" sz="3200" dirty="0" smtClean="0"/>
              <a:t>Improvement</a:t>
            </a:r>
          </a:p>
          <a:p>
            <a:r>
              <a:rPr lang="en-US" sz="3200" dirty="0" smtClean="0"/>
              <a:t>Consider developing an assessment web </a:t>
            </a:r>
            <a:r>
              <a:rPr lang="en-US" sz="3200" smtClean="0"/>
              <a:t>page for your unit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970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Timothy Brophy</a:t>
            </a:r>
            <a:br>
              <a:rPr lang="en-US" sz="2000" dirty="0" smtClean="0"/>
            </a:br>
            <a:r>
              <a:rPr lang="en-US" sz="2000" dirty="0" smtClean="0"/>
              <a:t>273-4476</a:t>
            </a:r>
            <a:br>
              <a:rPr lang="en-US" sz="2000" dirty="0" smtClean="0"/>
            </a:br>
            <a:r>
              <a:rPr lang="en-US" sz="2000" dirty="0" smtClean="0">
                <a:hlinkClick r:id="rId2"/>
              </a:rPr>
              <a:t>tbrophy@aa.ufl.edu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Cheryl Gater</a:t>
            </a:r>
            <a:br>
              <a:rPr lang="en-US" sz="2000" dirty="0" smtClean="0"/>
            </a:br>
            <a:r>
              <a:rPr lang="en-US" sz="2000" dirty="0" smtClean="0"/>
              <a:t>392-4208</a:t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cgater@aa.ufl.edu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306528464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73</TotalTime>
  <Words>259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SACSCOC Coordinators Meeting Administrative Units</vt:lpstr>
      <vt:lpstr>Today’s Agenda</vt:lpstr>
      <vt:lpstr>Compliance Assist Data Entry Guide</vt:lpstr>
      <vt:lpstr>Compliance Assist Data Entry Guide</vt:lpstr>
      <vt:lpstr>Components of Results and Evaluation/ Actions for Improvement</vt:lpstr>
      <vt:lpstr>Other General Information</vt:lpstr>
      <vt:lpstr>Timothy Brophy 273-4476 tbrophy@aa.ufl.edu   Cheryl Gater 392-4208 cgater@aa.ufl.edu </vt:lpstr>
    </vt:vector>
  </TitlesOfParts>
  <Company>University of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SACSCOC Coordinators Meeting Academic Units</dc:title>
  <dc:creator>Gater,Cheryl L</dc:creator>
  <cp:lastModifiedBy>Brophy,Timothy S</cp:lastModifiedBy>
  <cp:revision>9</cp:revision>
  <dcterms:created xsi:type="dcterms:W3CDTF">2015-09-10T11:31:44Z</dcterms:created>
  <dcterms:modified xsi:type="dcterms:W3CDTF">2015-09-11T13:06:30Z</dcterms:modified>
</cp:coreProperties>
</file>